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59C5E-9C66-D889-A649-DFB9F54BA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1E5210-1C3E-693A-49E0-C8F9675EC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9863-61D2-425F-91AF-27D3F973C8A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DBC59-C999-5FDF-81EE-69E084AB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5CDA16-435E-68BE-DE1A-89E9122EB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4CE3-07FF-434F-A92F-8A22099CA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4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44FA2-874A-D022-6A92-F8CF9704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09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4FE78-9465-3441-C1DA-FF68E3D21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69908-5D6B-98FC-F26A-2C5271B097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E99863-61D2-425F-91AF-27D3F973C8A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507F1-90B4-6845-54A0-1087D50761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AA8DC-CD3E-F389-5782-7AAE7F388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1A4CE3-07FF-434F-A92F-8A22099CA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3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9EF5D27-3E4E-71E2-CA18-AD7A3FE4E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F35079-38ED-F2CC-2611-0B8AE520438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7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1659B86-0B10-CF89-C217-DFFEB08A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B02976-4D5B-CBAA-49C9-9446FDAE7A8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97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C740DBA-B9CB-65B8-5562-D0EC462A9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C85C3A-75CC-4C9D-8683-681EC1548CF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05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Dawn Jahfetson</dc:creator>
  <cp:lastModifiedBy>Dawn Jahfetson</cp:lastModifiedBy>
  <cp:revision>1</cp:revision>
  <dcterms:created xsi:type="dcterms:W3CDTF">2026-01-14T17:30:52Z</dcterms:created>
  <dcterms:modified xsi:type="dcterms:W3CDTF">2026-01-14T17:30:52Z</dcterms:modified>
</cp:coreProperties>
</file>